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69" r:id="rId4"/>
    <p:sldId id="271" r:id="rId5"/>
    <p:sldId id="268" r:id="rId6"/>
    <p:sldId id="27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2" d="100"/>
          <a:sy n="82" d="100"/>
        </p:scale>
        <p:origin x="60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F9492F-D190-4376-AF91-2D86E177A0D1}" type="doc">
      <dgm:prSet loTypeId="urn:microsoft.com/office/officeart/2005/8/layout/hierarchy3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C148F45E-7D9B-4C4F-AD28-A754A6F6227A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</dgm:spPr>
      <dgm:t>
        <a:bodyPr/>
        <a:lstStyle/>
        <a:p>
          <a:r>
            <a:rPr lang="en-CA" sz="1800" dirty="0"/>
            <a:t>You must achieve:</a:t>
          </a:r>
          <a:endParaRPr lang="en-US" sz="1800" dirty="0"/>
        </a:p>
      </dgm:t>
    </dgm:pt>
    <dgm:pt modelId="{328C8FF3-2DAB-4BC1-8421-B46554AA1ABD}" type="parTrans" cxnId="{933AE95B-9074-4427-9922-CEAFB687EA9A}">
      <dgm:prSet/>
      <dgm:spPr/>
      <dgm:t>
        <a:bodyPr/>
        <a:lstStyle/>
        <a:p>
          <a:endParaRPr lang="en-US"/>
        </a:p>
      </dgm:t>
    </dgm:pt>
    <dgm:pt modelId="{32B6A9AE-048A-4368-86A2-630F5D5B2191}" type="sibTrans" cxnId="{933AE95B-9074-4427-9922-CEAFB687EA9A}">
      <dgm:prSet/>
      <dgm:spPr/>
      <dgm:t>
        <a:bodyPr/>
        <a:lstStyle/>
        <a:p>
          <a:endParaRPr lang="en-US"/>
        </a:p>
      </dgm:t>
    </dgm:pt>
    <dgm:pt modelId="{B3BBAD03-D0F5-4155-A38B-594626CBE8C1}">
      <dgm:prSet custT="1"/>
      <dgm:spPr/>
      <dgm:t>
        <a:bodyPr/>
        <a:lstStyle/>
        <a:p>
          <a:r>
            <a:rPr lang="en-CA" sz="1800" dirty="0"/>
            <a:t>Minimum of 60% for exams</a:t>
          </a:r>
          <a:endParaRPr lang="en-US" sz="1800" dirty="0"/>
        </a:p>
      </dgm:t>
    </dgm:pt>
    <dgm:pt modelId="{C2F458B1-982F-4FC3-A079-A00BFC6FBDD1}" type="parTrans" cxnId="{1E212A5C-D840-456D-878C-0CB4B34964E1}">
      <dgm:prSet/>
      <dgm:spPr/>
      <dgm:t>
        <a:bodyPr/>
        <a:lstStyle/>
        <a:p>
          <a:endParaRPr lang="en-US"/>
        </a:p>
      </dgm:t>
    </dgm:pt>
    <dgm:pt modelId="{7A1AABE8-B4EC-4013-B902-C6FB4758B6C3}" type="sibTrans" cxnId="{1E212A5C-D840-456D-878C-0CB4B34964E1}">
      <dgm:prSet/>
      <dgm:spPr/>
      <dgm:t>
        <a:bodyPr/>
        <a:lstStyle/>
        <a:p>
          <a:endParaRPr lang="en-US"/>
        </a:p>
      </dgm:t>
    </dgm:pt>
    <dgm:pt modelId="{87256FF7-F603-444B-8895-F3EE29D48C2F}">
      <dgm:prSet custT="1"/>
      <dgm:spPr/>
      <dgm:t>
        <a:bodyPr/>
        <a:lstStyle/>
        <a:p>
          <a:r>
            <a:rPr lang="en-CA" sz="1800" dirty="0"/>
            <a:t>Minimum of 60% for labs and assignments</a:t>
          </a:r>
          <a:endParaRPr lang="en-US" sz="1800" dirty="0"/>
        </a:p>
      </dgm:t>
    </dgm:pt>
    <dgm:pt modelId="{DCAB016D-C52C-4E13-B46A-B6E995224601}" type="parTrans" cxnId="{C74196DF-784D-4EBF-BE65-E37AE2A34110}">
      <dgm:prSet/>
      <dgm:spPr/>
      <dgm:t>
        <a:bodyPr/>
        <a:lstStyle/>
        <a:p>
          <a:endParaRPr lang="en-US"/>
        </a:p>
      </dgm:t>
    </dgm:pt>
    <dgm:pt modelId="{86AC2B69-B32D-48A7-B7A7-987B688F9A26}" type="sibTrans" cxnId="{C74196DF-784D-4EBF-BE65-E37AE2A34110}">
      <dgm:prSet/>
      <dgm:spPr/>
      <dgm:t>
        <a:bodyPr/>
        <a:lstStyle/>
        <a:p>
          <a:endParaRPr lang="en-US"/>
        </a:p>
      </dgm:t>
    </dgm:pt>
    <dgm:pt modelId="{B3EEE823-E9A5-4B65-9B60-F183A262E182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</dgm:spPr>
      <dgm:t>
        <a:bodyPr/>
        <a:lstStyle/>
        <a:p>
          <a:r>
            <a:rPr lang="en-CA" sz="1800" dirty="0"/>
            <a:t>In this course exams are worth 50 marks and labs are worth 50</a:t>
          </a:r>
          <a:endParaRPr lang="en-US" sz="1800" dirty="0"/>
        </a:p>
      </dgm:t>
    </dgm:pt>
    <dgm:pt modelId="{91B6613E-1419-41CD-9E81-AF11B9D68734}" type="parTrans" cxnId="{03CA270A-5C7B-4A45-91CE-7815F1E0948A}">
      <dgm:prSet/>
      <dgm:spPr/>
      <dgm:t>
        <a:bodyPr/>
        <a:lstStyle/>
        <a:p>
          <a:endParaRPr lang="en-US"/>
        </a:p>
      </dgm:t>
    </dgm:pt>
    <dgm:pt modelId="{3E7FFE3D-E707-44B0-AE1C-FB348E072B9B}" type="sibTrans" cxnId="{03CA270A-5C7B-4A45-91CE-7815F1E0948A}">
      <dgm:prSet/>
      <dgm:spPr/>
      <dgm:t>
        <a:bodyPr/>
        <a:lstStyle/>
        <a:p>
          <a:endParaRPr lang="en-US"/>
        </a:p>
      </dgm:t>
    </dgm:pt>
    <dgm:pt modelId="{CBC97773-2087-49EC-BC1C-63E2CD6F4675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</dgm:spPr>
      <dgm:t>
        <a:bodyPr/>
        <a:lstStyle/>
        <a:p>
          <a:r>
            <a:rPr lang="en-CA" sz="1800" dirty="0"/>
            <a:t>This means you must achieve:</a:t>
          </a:r>
          <a:endParaRPr lang="en-US" sz="1800" dirty="0"/>
        </a:p>
      </dgm:t>
    </dgm:pt>
    <dgm:pt modelId="{E176065C-6484-48D9-8BAF-4267D728D82D}" type="parTrans" cxnId="{AB2883B7-6DA1-4BA3-9663-A027931BBD2D}">
      <dgm:prSet/>
      <dgm:spPr/>
      <dgm:t>
        <a:bodyPr/>
        <a:lstStyle/>
        <a:p>
          <a:endParaRPr lang="en-US"/>
        </a:p>
      </dgm:t>
    </dgm:pt>
    <dgm:pt modelId="{218E5015-D659-43B9-A0C2-7CD69EA1A6ED}" type="sibTrans" cxnId="{AB2883B7-6DA1-4BA3-9663-A027931BBD2D}">
      <dgm:prSet/>
      <dgm:spPr/>
      <dgm:t>
        <a:bodyPr/>
        <a:lstStyle/>
        <a:p>
          <a:endParaRPr lang="en-US"/>
        </a:p>
      </dgm:t>
    </dgm:pt>
    <dgm:pt modelId="{24A01EB9-E2C5-42CB-97E5-A08978718BDD}">
      <dgm:prSet custT="1"/>
      <dgm:spPr/>
      <dgm:t>
        <a:bodyPr/>
        <a:lstStyle/>
        <a:p>
          <a:r>
            <a:rPr lang="en-CA" sz="1800" dirty="0"/>
            <a:t>At least 30/50 for exams</a:t>
          </a:r>
          <a:endParaRPr lang="en-US" sz="1800" dirty="0"/>
        </a:p>
      </dgm:t>
    </dgm:pt>
    <dgm:pt modelId="{32631393-7FB3-4D88-AA73-6D270690CC0B}" type="parTrans" cxnId="{45BC4EE3-1804-4CA4-90A9-AEF2CD3EF933}">
      <dgm:prSet/>
      <dgm:spPr/>
      <dgm:t>
        <a:bodyPr/>
        <a:lstStyle/>
        <a:p>
          <a:endParaRPr lang="en-US"/>
        </a:p>
      </dgm:t>
    </dgm:pt>
    <dgm:pt modelId="{AD9C294E-FE42-4F16-99B0-F52DAFCD471B}" type="sibTrans" cxnId="{45BC4EE3-1804-4CA4-90A9-AEF2CD3EF933}">
      <dgm:prSet/>
      <dgm:spPr/>
      <dgm:t>
        <a:bodyPr/>
        <a:lstStyle/>
        <a:p>
          <a:endParaRPr lang="en-US"/>
        </a:p>
      </dgm:t>
    </dgm:pt>
    <dgm:pt modelId="{CBC27DFD-C699-4943-9B53-08783E740498}">
      <dgm:prSet custT="1"/>
      <dgm:spPr/>
      <dgm:t>
        <a:bodyPr/>
        <a:lstStyle/>
        <a:p>
          <a:r>
            <a:rPr lang="en-CA" sz="1800" dirty="0"/>
            <a:t>At least 30/50 for assignments</a:t>
          </a:r>
          <a:endParaRPr lang="en-US" sz="1800" dirty="0"/>
        </a:p>
      </dgm:t>
    </dgm:pt>
    <dgm:pt modelId="{55F9CBE2-7D77-4D4B-9792-C3D5BF555C96}" type="parTrans" cxnId="{D027D927-F424-4C62-904D-81D2115E0ED5}">
      <dgm:prSet/>
      <dgm:spPr/>
      <dgm:t>
        <a:bodyPr/>
        <a:lstStyle/>
        <a:p>
          <a:endParaRPr lang="en-US"/>
        </a:p>
      </dgm:t>
    </dgm:pt>
    <dgm:pt modelId="{DA5052D1-2E9E-4197-B8ED-ECA5F4B33783}" type="sibTrans" cxnId="{D027D927-F424-4C62-904D-81D2115E0ED5}">
      <dgm:prSet/>
      <dgm:spPr/>
      <dgm:t>
        <a:bodyPr/>
        <a:lstStyle/>
        <a:p>
          <a:endParaRPr lang="en-US"/>
        </a:p>
      </dgm:t>
    </dgm:pt>
    <dgm:pt modelId="{DDDF8435-6467-41C2-A169-A0729E0BA8D2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</dgm:spPr>
      <dgm:t>
        <a:bodyPr/>
        <a:lstStyle/>
        <a:p>
          <a:r>
            <a:rPr lang="en-CA" sz="1800" dirty="0"/>
            <a:t>There is a special rule for the course project worth 35 marks</a:t>
          </a:r>
          <a:endParaRPr lang="en-US" sz="1800" dirty="0"/>
        </a:p>
      </dgm:t>
    </dgm:pt>
    <dgm:pt modelId="{F2D6420F-E54E-4CBF-83E5-575B55778A09}" type="parTrans" cxnId="{966E42FC-A318-4B8B-A42D-81E0F9771A9C}">
      <dgm:prSet/>
      <dgm:spPr/>
      <dgm:t>
        <a:bodyPr/>
        <a:lstStyle/>
        <a:p>
          <a:endParaRPr lang="en-US"/>
        </a:p>
      </dgm:t>
    </dgm:pt>
    <dgm:pt modelId="{9967E2C2-F4F2-498F-8F68-8EAF919DAE46}" type="sibTrans" cxnId="{966E42FC-A318-4B8B-A42D-81E0F9771A9C}">
      <dgm:prSet/>
      <dgm:spPr/>
      <dgm:t>
        <a:bodyPr/>
        <a:lstStyle/>
        <a:p>
          <a:endParaRPr lang="en-US"/>
        </a:p>
      </dgm:t>
    </dgm:pt>
    <dgm:pt modelId="{98F44C48-F9D2-43C2-9024-38FC9C356318}">
      <dgm:prSet custT="1">
        <dgm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dgm:style>
      </dgm:prSet>
      <dgm:spPr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</dgm:spPr>
      <dgm:t>
        <a:bodyPr/>
        <a:lstStyle/>
        <a:p>
          <a:r>
            <a:rPr lang="en-CA" sz="1800" dirty="0"/>
            <a:t>You must achieve 60% of the project grade</a:t>
          </a:r>
          <a:endParaRPr lang="en-US" sz="1800" dirty="0"/>
        </a:p>
      </dgm:t>
    </dgm:pt>
    <dgm:pt modelId="{C2758FCF-39E7-4343-A8E9-AAA90BA2F54C}" type="parTrans" cxnId="{E57C6B63-C126-4EBF-9C88-715D5F4BCC54}">
      <dgm:prSet/>
      <dgm:spPr/>
      <dgm:t>
        <a:bodyPr/>
        <a:lstStyle/>
        <a:p>
          <a:endParaRPr lang="en-US"/>
        </a:p>
      </dgm:t>
    </dgm:pt>
    <dgm:pt modelId="{B1998527-7490-4019-84D4-63A001D28D5A}" type="sibTrans" cxnId="{E57C6B63-C126-4EBF-9C88-715D5F4BCC54}">
      <dgm:prSet/>
      <dgm:spPr/>
      <dgm:t>
        <a:bodyPr/>
        <a:lstStyle/>
        <a:p>
          <a:endParaRPr lang="en-US"/>
        </a:p>
      </dgm:t>
    </dgm:pt>
    <dgm:pt modelId="{344C9C1D-52A3-4E9F-9F95-E78BE8406973}">
      <dgm:prSet custT="1"/>
      <dgm:spPr/>
      <dgm:t>
        <a:bodyPr/>
        <a:lstStyle/>
        <a:p>
          <a:r>
            <a:rPr lang="en-CA" sz="1800" dirty="0"/>
            <a:t>At least 21/35</a:t>
          </a:r>
          <a:endParaRPr lang="en-US" sz="1800" dirty="0"/>
        </a:p>
      </dgm:t>
    </dgm:pt>
    <dgm:pt modelId="{C1F12FDB-6BCA-40F6-B6FD-A09FD4067902}" type="parTrans" cxnId="{85E9B996-EDBA-4BF1-9723-1CEF8C025F59}">
      <dgm:prSet/>
      <dgm:spPr/>
      <dgm:t>
        <a:bodyPr/>
        <a:lstStyle/>
        <a:p>
          <a:endParaRPr lang="en-US"/>
        </a:p>
      </dgm:t>
    </dgm:pt>
    <dgm:pt modelId="{9FB58C4D-C849-471A-9476-75F09E0D4622}" type="sibTrans" cxnId="{85E9B996-EDBA-4BF1-9723-1CEF8C025F59}">
      <dgm:prSet/>
      <dgm:spPr/>
      <dgm:t>
        <a:bodyPr/>
        <a:lstStyle/>
        <a:p>
          <a:endParaRPr lang="en-US"/>
        </a:p>
      </dgm:t>
    </dgm:pt>
    <dgm:pt modelId="{C61681E1-0A61-4126-A24A-E4269572BF73}" type="pres">
      <dgm:prSet presAssocID="{36F9492F-D190-4376-AF91-2D86E177A0D1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FAC583D-2D20-47A3-A667-BC98CAB0787B}" type="pres">
      <dgm:prSet presAssocID="{C148F45E-7D9B-4C4F-AD28-A754A6F6227A}" presName="root" presStyleCnt="0"/>
      <dgm:spPr/>
    </dgm:pt>
    <dgm:pt modelId="{9E7A5717-4F47-4D91-9BBA-CC41ACEFBD3E}" type="pres">
      <dgm:prSet presAssocID="{C148F45E-7D9B-4C4F-AD28-A754A6F6227A}" presName="rootComposite" presStyleCnt="0"/>
      <dgm:spPr/>
    </dgm:pt>
    <dgm:pt modelId="{7AE7C9F8-48A1-4983-8D85-DAB50FCDC342}" type="pres">
      <dgm:prSet presAssocID="{C148F45E-7D9B-4C4F-AD28-A754A6F6227A}" presName="rootText" presStyleLbl="node1" presStyleIdx="0" presStyleCnt="5" custScaleY="140743"/>
      <dgm:spPr/>
    </dgm:pt>
    <dgm:pt modelId="{9EEDCB21-2C0E-4C02-8B52-B1167D5EC1A0}" type="pres">
      <dgm:prSet presAssocID="{C148F45E-7D9B-4C4F-AD28-A754A6F6227A}" presName="rootConnector" presStyleLbl="node1" presStyleIdx="0" presStyleCnt="5"/>
      <dgm:spPr/>
    </dgm:pt>
    <dgm:pt modelId="{9F4C34EE-25D1-4A4E-9065-072C202FFD82}" type="pres">
      <dgm:prSet presAssocID="{C148F45E-7D9B-4C4F-AD28-A754A6F6227A}" presName="childShape" presStyleCnt="0"/>
      <dgm:spPr/>
    </dgm:pt>
    <dgm:pt modelId="{41D63428-7169-4982-9AF4-B40A23671EEF}" type="pres">
      <dgm:prSet presAssocID="{C2F458B1-982F-4FC3-A079-A00BFC6FBDD1}" presName="Name13" presStyleLbl="parChTrans1D2" presStyleIdx="0" presStyleCnt="5"/>
      <dgm:spPr/>
    </dgm:pt>
    <dgm:pt modelId="{576BCB58-2C71-4A75-ACC0-3F1FF271F231}" type="pres">
      <dgm:prSet presAssocID="{B3BBAD03-D0F5-4155-A38B-594626CBE8C1}" presName="childText" presStyleLbl="bgAcc1" presStyleIdx="0" presStyleCnt="5">
        <dgm:presLayoutVars>
          <dgm:bulletEnabled val="1"/>
        </dgm:presLayoutVars>
      </dgm:prSet>
      <dgm:spPr/>
    </dgm:pt>
    <dgm:pt modelId="{EFF7DBBA-0052-43EF-A77A-4D0BD8FF0DBF}" type="pres">
      <dgm:prSet presAssocID="{DCAB016D-C52C-4E13-B46A-B6E995224601}" presName="Name13" presStyleLbl="parChTrans1D2" presStyleIdx="1" presStyleCnt="5"/>
      <dgm:spPr/>
    </dgm:pt>
    <dgm:pt modelId="{952E6A48-4DC7-4374-950B-3B9C52F15152}" type="pres">
      <dgm:prSet presAssocID="{87256FF7-F603-444B-8895-F3EE29D48C2F}" presName="childText" presStyleLbl="bgAcc1" presStyleIdx="1" presStyleCnt="5" custScaleY="122426">
        <dgm:presLayoutVars>
          <dgm:bulletEnabled val="1"/>
        </dgm:presLayoutVars>
      </dgm:prSet>
      <dgm:spPr/>
    </dgm:pt>
    <dgm:pt modelId="{DFC2B06D-C013-492D-9C2F-2DA378C4DDBD}" type="pres">
      <dgm:prSet presAssocID="{B3EEE823-E9A5-4B65-9B60-F183A262E182}" presName="root" presStyleCnt="0"/>
      <dgm:spPr/>
    </dgm:pt>
    <dgm:pt modelId="{6B60535E-31F9-4CD6-9117-4D2A4433C86D}" type="pres">
      <dgm:prSet presAssocID="{B3EEE823-E9A5-4B65-9B60-F183A262E182}" presName="rootComposite" presStyleCnt="0"/>
      <dgm:spPr/>
    </dgm:pt>
    <dgm:pt modelId="{CB2E0ED8-7C68-46DD-8AAF-71668708F935}" type="pres">
      <dgm:prSet presAssocID="{B3EEE823-E9A5-4B65-9B60-F183A262E182}" presName="rootText" presStyleLbl="node1" presStyleIdx="1" presStyleCnt="5" custScaleY="144509"/>
      <dgm:spPr/>
    </dgm:pt>
    <dgm:pt modelId="{FB9BCED2-2B4B-416F-B642-18F675A37A15}" type="pres">
      <dgm:prSet presAssocID="{B3EEE823-E9A5-4B65-9B60-F183A262E182}" presName="rootConnector" presStyleLbl="node1" presStyleIdx="1" presStyleCnt="5"/>
      <dgm:spPr/>
    </dgm:pt>
    <dgm:pt modelId="{767556CE-DABF-4592-B2A6-A2D06814025E}" type="pres">
      <dgm:prSet presAssocID="{B3EEE823-E9A5-4B65-9B60-F183A262E182}" presName="childShape" presStyleCnt="0"/>
      <dgm:spPr/>
    </dgm:pt>
    <dgm:pt modelId="{827CF8BC-ABA6-4D70-AFCB-A392F69BCC8E}" type="pres">
      <dgm:prSet presAssocID="{CBC97773-2087-49EC-BC1C-63E2CD6F4675}" presName="root" presStyleCnt="0"/>
      <dgm:spPr/>
    </dgm:pt>
    <dgm:pt modelId="{0C6B385D-AB09-4E2E-98C5-D706A3E69BFA}" type="pres">
      <dgm:prSet presAssocID="{CBC97773-2087-49EC-BC1C-63E2CD6F4675}" presName="rootComposite" presStyleCnt="0"/>
      <dgm:spPr/>
    </dgm:pt>
    <dgm:pt modelId="{B40331BE-F112-4287-8587-3CCCF7E97685}" type="pres">
      <dgm:prSet presAssocID="{CBC97773-2087-49EC-BC1C-63E2CD6F4675}" presName="rootText" presStyleLbl="node1" presStyleIdx="2" presStyleCnt="5" custScaleY="144562"/>
      <dgm:spPr/>
    </dgm:pt>
    <dgm:pt modelId="{5FDA8AB7-74D2-419D-A4D9-E7627CA7395C}" type="pres">
      <dgm:prSet presAssocID="{CBC97773-2087-49EC-BC1C-63E2CD6F4675}" presName="rootConnector" presStyleLbl="node1" presStyleIdx="2" presStyleCnt="5"/>
      <dgm:spPr/>
    </dgm:pt>
    <dgm:pt modelId="{1BFCF646-03A9-4776-88BB-FFA82BA0365E}" type="pres">
      <dgm:prSet presAssocID="{CBC97773-2087-49EC-BC1C-63E2CD6F4675}" presName="childShape" presStyleCnt="0"/>
      <dgm:spPr/>
    </dgm:pt>
    <dgm:pt modelId="{FFE04C65-C0F3-48D3-A0AB-C40179848B17}" type="pres">
      <dgm:prSet presAssocID="{32631393-7FB3-4D88-AA73-6D270690CC0B}" presName="Name13" presStyleLbl="parChTrans1D2" presStyleIdx="2" presStyleCnt="5"/>
      <dgm:spPr/>
    </dgm:pt>
    <dgm:pt modelId="{6AA78957-F84A-4EEE-A0FB-55C635F5A8AB}" type="pres">
      <dgm:prSet presAssocID="{24A01EB9-E2C5-42CB-97E5-A08978718BDD}" presName="childText" presStyleLbl="bgAcc1" presStyleIdx="2" presStyleCnt="5">
        <dgm:presLayoutVars>
          <dgm:bulletEnabled val="1"/>
        </dgm:presLayoutVars>
      </dgm:prSet>
      <dgm:spPr/>
    </dgm:pt>
    <dgm:pt modelId="{2AEE37C6-6340-4DC2-ABC1-DDEEA06E2080}" type="pres">
      <dgm:prSet presAssocID="{55F9CBE2-7D77-4D4B-9792-C3D5BF555C96}" presName="Name13" presStyleLbl="parChTrans1D2" presStyleIdx="3" presStyleCnt="5"/>
      <dgm:spPr/>
    </dgm:pt>
    <dgm:pt modelId="{6865B798-F0ED-43AC-8D48-34BF27426B19}" type="pres">
      <dgm:prSet presAssocID="{CBC27DFD-C699-4943-9B53-08783E740498}" presName="childText" presStyleLbl="bgAcc1" presStyleIdx="3" presStyleCnt="5" custScaleY="118923">
        <dgm:presLayoutVars>
          <dgm:bulletEnabled val="1"/>
        </dgm:presLayoutVars>
      </dgm:prSet>
      <dgm:spPr/>
    </dgm:pt>
    <dgm:pt modelId="{2DBA078A-DF0F-4245-A94D-F60CAEAF2B80}" type="pres">
      <dgm:prSet presAssocID="{DDDF8435-6467-41C2-A169-A0729E0BA8D2}" presName="root" presStyleCnt="0"/>
      <dgm:spPr/>
    </dgm:pt>
    <dgm:pt modelId="{0854FF84-C9DC-4CD0-84FF-D0A286EF5C32}" type="pres">
      <dgm:prSet presAssocID="{DDDF8435-6467-41C2-A169-A0729E0BA8D2}" presName="rootComposite" presStyleCnt="0"/>
      <dgm:spPr/>
    </dgm:pt>
    <dgm:pt modelId="{EAD1F639-CA8B-4C42-954B-B0C8C7A737A8}" type="pres">
      <dgm:prSet presAssocID="{DDDF8435-6467-41C2-A169-A0729E0BA8D2}" presName="rootText" presStyleLbl="node1" presStyleIdx="3" presStyleCnt="5" custScaleY="148328"/>
      <dgm:spPr/>
    </dgm:pt>
    <dgm:pt modelId="{852401C6-7470-4423-98D2-914C842BFA94}" type="pres">
      <dgm:prSet presAssocID="{DDDF8435-6467-41C2-A169-A0729E0BA8D2}" presName="rootConnector" presStyleLbl="node1" presStyleIdx="3" presStyleCnt="5"/>
      <dgm:spPr/>
    </dgm:pt>
    <dgm:pt modelId="{ECB882EB-5F44-46F9-800F-93EC053D09E5}" type="pres">
      <dgm:prSet presAssocID="{DDDF8435-6467-41C2-A169-A0729E0BA8D2}" presName="childShape" presStyleCnt="0"/>
      <dgm:spPr/>
    </dgm:pt>
    <dgm:pt modelId="{B6B382ED-CF0F-4EAE-B7BB-D1FD054613BE}" type="pres">
      <dgm:prSet presAssocID="{98F44C48-F9D2-43C2-9024-38FC9C356318}" presName="root" presStyleCnt="0"/>
      <dgm:spPr/>
    </dgm:pt>
    <dgm:pt modelId="{938A8B1F-FA1A-43F5-B931-D248DA7CE34D}" type="pres">
      <dgm:prSet presAssocID="{98F44C48-F9D2-43C2-9024-38FC9C356318}" presName="rootComposite" presStyleCnt="0"/>
      <dgm:spPr/>
    </dgm:pt>
    <dgm:pt modelId="{14550A62-6FD0-4625-B78E-7368605D3E3B}" type="pres">
      <dgm:prSet presAssocID="{98F44C48-F9D2-43C2-9024-38FC9C356318}" presName="rootText" presStyleLbl="node1" presStyleIdx="4" presStyleCnt="5" custScaleY="148328"/>
      <dgm:spPr/>
    </dgm:pt>
    <dgm:pt modelId="{936AB1F2-2829-4513-9E52-AB26CF69D028}" type="pres">
      <dgm:prSet presAssocID="{98F44C48-F9D2-43C2-9024-38FC9C356318}" presName="rootConnector" presStyleLbl="node1" presStyleIdx="4" presStyleCnt="5"/>
      <dgm:spPr/>
    </dgm:pt>
    <dgm:pt modelId="{8AD96299-68EA-411D-A5C6-EAF506C82400}" type="pres">
      <dgm:prSet presAssocID="{98F44C48-F9D2-43C2-9024-38FC9C356318}" presName="childShape" presStyleCnt="0"/>
      <dgm:spPr/>
    </dgm:pt>
    <dgm:pt modelId="{68104B0F-BAAB-4E4B-B7B4-E284C03042CD}" type="pres">
      <dgm:prSet presAssocID="{C1F12FDB-6BCA-40F6-B6FD-A09FD4067902}" presName="Name13" presStyleLbl="parChTrans1D2" presStyleIdx="4" presStyleCnt="5"/>
      <dgm:spPr/>
    </dgm:pt>
    <dgm:pt modelId="{DC9D5851-9E6E-49EC-9BBD-6EE610F73E4C}" type="pres">
      <dgm:prSet presAssocID="{344C9C1D-52A3-4E9F-9F95-E78BE8406973}" presName="childText" presStyleLbl="bgAcc1" presStyleIdx="4" presStyleCnt="5">
        <dgm:presLayoutVars>
          <dgm:bulletEnabled val="1"/>
        </dgm:presLayoutVars>
      </dgm:prSet>
      <dgm:spPr/>
    </dgm:pt>
  </dgm:ptLst>
  <dgm:cxnLst>
    <dgm:cxn modelId="{03CA270A-5C7B-4A45-91CE-7815F1E0948A}" srcId="{36F9492F-D190-4376-AF91-2D86E177A0D1}" destId="{B3EEE823-E9A5-4B65-9B60-F183A262E182}" srcOrd="1" destOrd="0" parTransId="{91B6613E-1419-41CD-9E81-AF11B9D68734}" sibTransId="{3E7FFE3D-E707-44B0-AE1C-FB348E072B9B}"/>
    <dgm:cxn modelId="{E53F9310-AAFC-4D13-B895-BB02D9D244CF}" type="presOf" srcId="{344C9C1D-52A3-4E9F-9F95-E78BE8406973}" destId="{DC9D5851-9E6E-49EC-9BBD-6EE610F73E4C}" srcOrd="0" destOrd="0" presId="urn:microsoft.com/office/officeart/2005/8/layout/hierarchy3"/>
    <dgm:cxn modelId="{0F114115-E3EE-4EBF-819D-1B94A698CBEA}" type="presOf" srcId="{DDDF8435-6467-41C2-A169-A0729E0BA8D2}" destId="{EAD1F639-CA8B-4C42-954B-B0C8C7A737A8}" srcOrd="0" destOrd="0" presId="urn:microsoft.com/office/officeart/2005/8/layout/hierarchy3"/>
    <dgm:cxn modelId="{8C72A417-F54F-4383-A578-8934FEFF1291}" type="presOf" srcId="{C148F45E-7D9B-4C4F-AD28-A754A6F6227A}" destId="{7AE7C9F8-48A1-4983-8D85-DAB50FCDC342}" srcOrd="0" destOrd="0" presId="urn:microsoft.com/office/officeart/2005/8/layout/hierarchy3"/>
    <dgm:cxn modelId="{184BF81E-6D24-4524-9E10-DAAF4875DA51}" type="presOf" srcId="{98F44C48-F9D2-43C2-9024-38FC9C356318}" destId="{14550A62-6FD0-4625-B78E-7368605D3E3B}" srcOrd="0" destOrd="0" presId="urn:microsoft.com/office/officeart/2005/8/layout/hierarchy3"/>
    <dgm:cxn modelId="{D027D927-F424-4C62-904D-81D2115E0ED5}" srcId="{CBC97773-2087-49EC-BC1C-63E2CD6F4675}" destId="{CBC27DFD-C699-4943-9B53-08783E740498}" srcOrd="1" destOrd="0" parTransId="{55F9CBE2-7D77-4D4B-9792-C3D5BF555C96}" sibTransId="{DA5052D1-2E9E-4197-B8ED-ECA5F4B33783}"/>
    <dgm:cxn modelId="{06A3F52A-A5C0-4D2B-8CBF-5DE8F66EF5CD}" type="presOf" srcId="{CBC27DFD-C699-4943-9B53-08783E740498}" destId="{6865B798-F0ED-43AC-8D48-34BF27426B19}" srcOrd="0" destOrd="0" presId="urn:microsoft.com/office/officeart/2005/8/layout/hierarchy3"/>
    <dgm:cxn modelId="{B82A2C30-5C70-4F1D-9D8D-3EFC60267D56}" type="presOf" srcId="{32631393-7FB3-4D88-AA73-6D270690CC0B}" destId="{FFE04C65-C0F3-48D3-A0AB-C40179848B17}" srcOrd="0" destOrd="0" presId="urn:microsoft.com/office/officeart/2005/8/layout/hierarchy3"/>
    <dgm:cxn modelId="{97988833-59B5-42B4-AEE7-1D98877C6EE7}" type="presOf" srcId="{C2F458B1-982F-4FC3-A079-A00BFC6FBDD1}" destId="{41D63428-7169-4982-9AF4-B40A23671EEF}" srcOrd="0" destOrd="0" presId="urn:microsoft.com/office/officeart/2005/8/layout/hierarchy3"/>
    <dgm:cxn modelId="{67DBBA37-2575-462C-8E86-0552AE10DBE6}" type="presOf" srcId="{B3BBAD03-D0F5-4155-A38B-594626CBE8C1}" destId="{576BCB58-2C71-4A75-ACC0-3F1FF271F231}" srcOrd="0" destOrd="0" presId="urn:microsoft.com/office/officeart/2005/8/layout/hierarchy3"/>
    <dgm:cxn modelId="{933AE95B-9074-4427-9922-CEAFB687EA9A}" srcId="{36F9492F-D190-4376-AF91-2D86E177A0D1}" destId="{C148F45E-7D9B-4C4F-AD28-A754A6F6227A}" srcOrd="0" destOrd="0" parTransId="{328C8FF3-2DAB-4BC1-8421-B46554AA1ABD}" sibTransId="{32B6A9AE-048A-4368-86A2-630F5D5B2191}"/>
    <dgm:cxn modelId="{1E212A5C-D840-456D-878C-0CB4B34964E1}" srcId="{C148F45E-7D9B-4C4F-AD28-A754A6F6227A}" destId="{B3BBAD03-D0F5-4155-A38B-594626CBE8C1}" srcOrd="0" destOrd="0" parTransId="{C2F458B1-982F-4FC3-A079-A00BFC6FBDD1}" sibTransId="{7A1AABE8-B4EC-4013-B902-C6FB4758B6C3}"/>
    <dgm:cxn modelId="{E57C6B63-C126-4EBF-9C88-715D5F4BCC54}" srcId="{36F9492F-D190-4376-AF91-2D86E177A0D1}" destId="{98F44C48-F9D2-43C2-9024-38FC9C356318}" srcOrd="4" destOrd="0" parTransId="{C2758FCF-39E7-4343-A8E9-AAA90BA2F54C}" sibTransId="{B1998527-7490-4019-84D4-63A001D28D5A}"/>
    <dgm:cxn modelId="{90EC7A44-F073-433D-B889-356256151E0B}" type="presOf" srcId="{B3EEE823-E9A5-4B65-9B60-F183A262E182}" destId="{CB2E0ED8-7C68-46DD-8AAF-71668708F935}" srcOrd="0" destOrd="0" presId="urn:microsoft.com/office/officeart/2005/8/layout/hierarchy3"/>
    <dgm:cxn modelId="{C8641167-1101-43B7-9C1E-B5DEFBCA981E}" type="presOf" srcId="{98F44C48-F9D2-43C2-9024-38FC9C356318}" destId="{936AB1F2-2829-4513-9E52-AB26CF69D028}" srcOrd="1" destOrd="0" presId="urn:microsoft.com/office/officeart/2005/8/layout/hierarchy3"/>
    <dgm:cxn modelId="{77252B49-E0E6-413C-87CD-0634A8A7F91B}" type="presOf" srcId="{C148F45E-7D9B-4C4F-AD28-A754A6F6227A}" destId="{9EEDCB21-2C0E-4C02-8B52-B1167D5EC1A0}" srcOrd="1" destOrd="0" presId="urn:microsoft.com/office/officeart/2005/8/layout/hierarchy3"/>
    <dgm:cxn modelId="{FC06CA7A-708B-47CF-8337-5923A34924D4}" type="presOf" srcId="{55F9CBE2-7D77-4D4B-9792-C3D5BF555C96}" destId="{2AEE37C6-6340-4DC2-ABC1-DDEEA06E2080}" srcOrd="0" destOrd="0" presId="urn:microsoft.com/office/officeart/2005/8/layout/hierarchy3"/>
    <dgm:cxn modelId="{8EBB0591-7AC7-4C55-806F-C0ABF1B34C21}" type="presOf" srcId="{36F9492F-D190-4376-AF91-2D86E177A0D1}" destId="{C61681E1-0A61-4126-A24A-E4269572BF73}" srcOrd="0" destOrd="0" presId="urn:microsoft.com/office/officeart/2005/8/layout/hierarchy3"/>
    <dgm:cxn modelId="{85E9B996-EDBA-4BF1-9723-1CEF8C025F59}" srcId="{98F44C48-F9D2-43C2-9024-38FC9C356318}" destId="{344C9C1D-52A3-4E9F-9F95-E78BE8406973}" srcOrd="0" destOrd="0" parTransId="{C1F12FDB-6BCA-40F6-B6FD-A09FD4067902}" sibTransId="{9FB58C4D-C849-471A-9476-75F09E0D4622}"/>
    <dgm:cxn modelId="{65BFA399-41D1-49E3-9DE9-5B1852718B65}" type="presOf" srcId="{24A01EB9-E2C5-42CB-97E5-A08978718BDD}" destId="{6AA78957-F84A-4EEE-A0FB-55C635F5A8AB}" srcOrd="0" destOrd="0" presId="urn:microsoft.com/office/officeart/2005/8/layout/hierarchy3"/>
    <dgm:cxn modelId="{E307D1A0-38B8-4FD3-A426-52B7D097E3AB}" type="presOf" srcId="{CBC97773-2087-49EC-BC1C-63E2CD6F4675}" destId="{5FDA8AB7-74D2-419D-A4D9-E7627CA7395C}" srcOrd="1" destOrd="0" presId="urn:microsoft.com/office/officeart/2005/8/layout/hierarchy3"/>
    <dgm:cxn modelId="{B97F5FA5-3F5C-4EB5-B423-10655C0D6085}" type="presOf" srcId="{DDDF8435-6467-41C2-A169-A0729E0BA8D2}" destId="{852401C6-7470-4423-98D2-914C842BFA94}" srcOrd="1" destOrd="0" presId="urn:microsoft.com/office/officeart/2005/8/layout/hierarchy3"/>
    <dgm:cxn modelId="{CB273CA8-71EE-4CB6-8A78-5DA119BACAEC}" type="presOf" srcId="{B3EEE823-E9A5-4B65-9B60-F183A262E182}" destId="{FB9BCED2-2B4B-416F-B642-18F675A37A15}" srcOrd="1" destOrd="0" presId="urn:microsoft.com/office/officeart/2005/8/layout/hierarchy3"/>
    <dgm:cxn modelId="{5DA6BAB3-2EE1-465D-B9A0-D9326BB29001}" type="presOf" srcId="{CBC97773-2087-49EC-BC1C-63E2CD6F4675}" destId="{B40331BE-F112-4287-8587-3CCCF7E97685}" srcOrd="0" destOrd="0" presId="urn:microsoft.com/office/officeart/2005/8/layout/hierarchy3"/>
    <dgm:cxn modelId="{AB2883B7-6DA1-4BA3-9663-A027931BBD2D}" srcId="{36F9492F-D190-4376-AF91-2D86E177A0D1}" destId="{CBC97773-2087-49EC-BC1C-63E2CD6F4675}" srcOrd="2" destOrd="0" parTransId="{E176065C-6484-48D9-8BAF-4267D728D82D}" sibTransId="{218E5015-D659-43B9-A0C2-7CD69EA1A6ED}"/>
    <dgm:cxn modelId="{442D3AB8-80F8-43FE-A3B6-E8EC117B9892}" type="presOf" srcId="{87256FF7-F603-444B-8895-F3EE29D48C2F}" destId="{952E6A48-4DC7-4374-950B-3B9C52F15152}" srcOrd="0" destOrd="0" presId="urn:microsoft.com/office/officeart/2005/8/layout/hierarchy3"/>
    <dgm:cxn modelId="{E19D9FC0-7AE1-4053-B8F8-DF13F44555ED}" type="presOf" srcId="{DCAB016D-C52C-4E13-B46A-B6E995224601}" destId="{EFF7DBBA-0052-43EF-A77A-4D0BD8FF0DBF}" srcOrd="0" destOrd="0" presId="urn:microsoft.com/office/officeart/2005/8/layout/hierarchy3"/>
    <dgm:cxn modelId="{C74196DF-784D-4EBF-BE65-E37AE2A34110}" srcId="{C148F45E-7D9B-4C4F-AD28-A754A6F6227A}" destId="{87256FF7-F603-444B-8895-F3EE29D48C2F}" srcOrd="1" destOrd="0" parTransId="{DCAB016D-C52C-4E13-B46A-B6E995224601}" sibTransId="{86AC2B69-B32D-48A7-B7A7-987B688F9A26}"/>
    <dgm:cxn modelId="{45BC4EE3-1804-4CA4-90A9-AEF2CD3EF933}" srcId="{CBC97773-2087-49EC-BC1C-63E2CD6F4675}" destId="{24A01EB9-E2C5-42CB-97E5-A08978718BDD}" srcOrd="0" destOrd="0" parTransId="{32631393-7FB3-4D88-AA73-6D270690CC0B}" sibTransId="{AD9C294E-FE42-4F16-99B0-F52DAFCD471B}"/>
    <dgm:cxn modelId="{7D4776EC-6E16-4AA1-BCB3-86FE2222B6EB}" type="presOf" srcId="{C1F12FDB-6BCA-40F6-B6FD-A09FD4067902}" destId="{68104B0F-BAAB-4E4B-B7B4-E284C03042CD}" srcOrd="0" destOrd="0" presId="urn:microsoft.com/office/officeart/2005/8/layout/hierarchy3"/>
    <dgm:cxn modelId="{966E42FC-A318-4B8B-A42D-81E0F9771A9C}" srcId="{36F9492F-D190-4376-AF91-2D86E177A0D1}" destId="{DDDF8435-6467-41C2-A169-A0729E0BA8D2}" srcOrd="3" destOrd="0" parTransId="{F2D6420F-E54E-4CBF-83E5-575B55778A09}" sibTransId="{9967E2C2-F4F2-498F-8F68-8EAF919DAE46}"/>
    <dgm:cxn modelId="{D7B5D27A-5992-4D94-9F5C-81C4E9423358}" type="presParOf" srcId="{C61681E1-0A61-4126-A24A-E4269572BF73}" destId="{1FAC583D-2D20-47A3-A667-BC98CAB0787B}" srcOrd="0" destOrd="0" presId="urn:microsoft.com/office/officeart/2005/8/layout/hierarchy3"/>
    <dgm:cxn modelId="{5DDF3D35-041A-4EE2-A46D-D14338162212}" type="presParOf" srcId="{1FAC583D-2D20-47A3-A667-BC98CAB0787B}" destId="{9E7A5717-4F47-4D91-9BBA-CC41ACEFBD3E}" srcOrd="0" destOrd="0" presId="urn:microsoft.com/office/officeart/2005/8/layout/hierarchy3"/>
    <dgm:cxn modelId="{51338836-8402-4659-8046-2F72592EB4EC}" type="presParOf" srcId="{9E7A5717-4F47-4D91-9BBA-CC41ACEFBD3E}" destId="{7AE7C9F8-48A1-4983-8D85-DAB50FCDC342}" srcOrd="0" destOrd="0" presId="urn:microsoft.com/office/officeart/2005/8/layout/hierarchy3"/>
    <dgm:cxn modelId="{E32DE264-12BB-4A42-9312-F4432B4BE323}" type="presParOf" srcId="{9E7A5717-4F47-4D91-9BBA-CC41ACEFBD3E}" destId="{9EEDCB21-2C0E-4C02-8B52-B1167D5EC1A0}" srcOrd="1" destOrd="0" presId="urn:microsoft.com/office/officeart/2005/8/layout/hierarchy3"/>
    <dgm:cxn modelId="{DEBE919C-DF5C-40D6-BEBD-1F214A34FFF6}" type="presParOf" srcId="{1FAC583D-2D20-47A3-A667-BC98CAB0787B}" destId="{9F4C34EE-25D1-4A4E-9065-072C202FFD82}" srcOrd="1" destOrd="0" presId="urn:microsoft.com/office/officeart/2005/8/layout/hierarchy3"/>
    <dgm:cxn modelId="{980E1276-910A-47BC-AC18-76DF164245E7}" type="presParOf" srcId="{9F4C34EE-25D1-4A4E-9065-072C202FFD82}" destId="{41D63428-7169-4982-9AF4-B40A23671EEF}" srcOrd="0" destOrd="0" presId="urn:microsoft.com/office/officeart/2005/8/layout/hierarchy3"/>
    <dgm:cxn modelId="{7384EE34-B0CA-4E9A-A192-A1F43C8D94DF}" type="presParOf" srcId="{9F4C34EE-25D1-4A4E-9065-072C202FFD82}" destId="{576BCB58-2C71-4A75-ACC0-3F1FF271F231}" srcOrd="1" destOrd="0" presId="urn:microsoft.com/office/officeart/2005/8/layout/hierarchy3"/>
    <dgm:cxn modelId="{D8E4D98E-79EB-464F-8FE3-65509ABE9174}" type="presParOf" srcId="{9F4C34EE-25D1-4A4E-9065-072C202FFD82}" destId="{EFF7DBBA-0052-43EF-A77A-4D0BD8FF0DBF}" srcOrd="2" destOrd="0" presId="urn:microsoft.com/office/officeart/2005/8/layout/hierarchy3"/>
    <dgm:cxn modelId="{32200E32-9F8B-43A2-97C9-54B31F868CB0}" type="presParOf" srcId="{9F4C34EE-25D1-4A4E-9065-072C202FFD82}" destId="{952E6A48-4DC7-4374-950B-3B9C52F15152}" srcOrd="3" destOrd="0" presId="urn:microsoft.com/office/officeart/2005/8/layout/hierarchy3"/>
    <dgm:cxn modelId="{417A46CC-F416-41E7-B432-5A7E850E1529}" type="presParOf" srcId="{C61681E1-0A61-4126-A24A-E4269572BF73}" destId="{DFC2B06D-C013-492D-9C2F-2DA378C4DDBD}" srcOrd="1" destOrd="0" presId="urn:microsoft.com/office/officeart/2005/8/layout/hierarchy3"/>
    <dgm:cxn modelId="{CC71F32E-AD2C-45A4-BDC3-276D9556750B}" type="presParOf" srcId="{DFC2B06D-C013-492D-9C2F-2DA378C4DDBD}" destId="{6B60535E-31F9-4CD6-9117-4D2A4433C86D}" srcOrd="0" destOrd="0" presId="urn:microsoft.com/office/officeart/2005/8/layout/hierarchy3"/>
    <dgm:cxn modelId="{E9335B9F-F1EC-443F-8B37-3F8166C3F977}" type="presParOf" srcId="{6B60535E-31F9-4CD6-9117-4D2A4433C86D}" destId="{CB2E0ED8-7C68-46DD-8AAF-71668708F935}" srcOrd="0" destOrd="0" presId="urn:microsoft.com/office/officeart/2005/8/layout/hierarchy3"/>
    <dgm:cxn modelId="{9676987A-6971-4257-AFE3-5C1E2842C729}" type="presParOf" srcId="{6B60535E-31F9-4CD6-9117-4D2A4433C86D}" destId="{FB9BCED2-2B4B-416F-B642-18F675A37A15}" srcOrd="1" destOrd="0" presId="urn:microsoft.com/office/officeart/2005/8/layout/hierarchy3"/>
    <dgm:cxn modelId="{4D10BD9D-5763-4EB2-AD8F-B5C1908BC997}" type="presParOf" srcId="{DFC2B06D-C013-492D-9C2F-2DA378C4DDBD}" destId="{767556CE-DABF-4592-B2A6-A2D06814025E}" srcOrd="1" destOrd="0" presId="urn:microsoft.com/office/officeart/2005/8/layout/hierarchy3"/>
    <dgm:cxn modelId="{CACB990B-032B-4425-A740-1AA955FFDE81}" type="presParOf" srcId="{C61681E1-0A61-4126-A24A-E4269572BF73}" destId="{827CF8BC-ABA6-4D70-AFCB-A392F69BCC8E}" srcOrd="2" destOrd="0" presId="urn:microsoft.com/office/officeart/2005/8/layout/hierarchy3"/>
    <dgm:cxn modelId="{D6EA4778-E380-4599-A951-519D5CC096C9}" type="presParOf" srcId="{827CF8BC-ABA6-4D70-AFCB-A392F69BCC8E}" destId="{0C6B385D-AB09-4E2E-98C5-D706A3E69BFA}" srcOrd="0" destOrd="0" presId="urn:microsoft.com/office/officeart/2005/8/layout/hierarchy3"/>
    <dgm:cxn modelId="{D6AD79CD-6D9E-4646-B52C-A27BEA7C89FC}" type="presParOf" srcId="{0C6B385D-AB09-4E2E-98C5-D706A3E69BFA}" destId="{B40331BE-F112-4287-8587-3CCCF7E97685}" srcOrd="0" destOrd="0" presId="urn:microsoft.com/office/officeart/2005/8/layout/hierarchy3"/>
    <dgm:cxn modelId="{D6EFA1B3-664A-4C82-9E24-F312C087FEEE}" type="presParOf" srcId="{0C6B385D-AB09-4E2E-98C5-D706A3E69BFA}" destId="{5FDA8AB7-74D2-419D-A4D9-E7627CA7395C}" srcOrd="1" destOrd="0" presId="urn:microsoft.com/office/officeart/2005/8/layout/hierarchy3"/>
    <dgm:cxn modelId="{EBA1CAFD-80A0-4563-8606-DDEEDDB9848E}" type="presParOf" srcId="{827CF8BC-ABA6-4D70-AFCB-A392F69BCC8E}" destId="{1BFCF646-03A9-4776-88BB-FFA82BA0365E}" srcOrd="1" destOrd="0" presId="urn:microsoft.com/office/officeart/2005/8/layout/hierarchy3"/>
    <dgm:cxn modelId="{74C9714E-3591-492B-A7C6-2417A7A68BDF}" type="presParOf" srcId="{1BFCF646-03A9-4776-88BB-FFA82BA0365E}" destId="{FFE04C65-C0F3-48D3-A0AB-C40179848B17}" srcOrd="0" destOrd="0" presId="urn:microsoft.com/office/officeart/2005/8/layout/hierarchy3"/>
    <dgm:cxn modelId="{4CFFA0D6-8948-4624-B341-62C5AAEC6545}" type="presParOf" srcId="{1BFCF646-03A9-4776-88BB-FFA82BA0365E}" destId="{6AA78957-F84A-4EEE-A0FB-55C635F5A8AB}" srcOrd="1" destOrd="0" presId="urn:microsoft.com/office/officeart/2005/8/layout/hierarchy3"/>
    <dgm:cxn modelId="{0EB00E9B-4306-4C20-81F4-FDB5186C2852}" type="presParOf" srcId="{1BFCF646-03A9-4776-88BB-FFA82BA0365E}" destId="{2AEE37C6-6340-4DC2-ABC1-DDEEA06E2080}" srcOrd="2" destOrd="0" presId="urn:microsoft.com/office/officeart/2005/8/layout/hierarchy3"/>
    <dgm:cxn modelId="{70CF70CD-ACEB-432A-9507-1A10BFA3FDE2}" type="presParOf" srcId="{1BFCF646-03A9-4776-88BB-FFA82BA0365E}" destId="{6865B798-F0ED-43AC-8D48-34BF27426B19}" srcOrd="3" destOrd="0" presId="urn:microsoft.com/office/officeart/2005/8/layout/hierarchy3"/>
    <dgm:cxn modelId="{324DB5BD-BF29-41CF-94B1-412FE9AB2EB1}" type="presParOf" srcId="{C61681E1-0A61-4126-A24A-E4269572BF73}" destId="{2DBA078A-DF0F-4245-A94D-F60CAEAF2B80}" srcOrd="3" destOrd="0" presId="urn:microsoft.com/office/officeart/2005/8/layout/hierarchy3"/>
    <dgm:cxn modelId="{F8F2E0CB-1804-4BA2-8C18-54521FE97B7D}" type="presParOf" srcId="{2DBA078A-DF0F-4245-A94D-F60CAEAF2B80}" destId="{0854FF84-C9DC-4CD0-84FF-D0A286EF5C32}" srcOrd="0" destOrd="0" presId="urn:microsoft.com/office/officeart/2005/8/layout/hierarchy3"/>
    <dgm:cxn modelId="{47636E7D-FB73-47B9-982F-C30DD4A66D20}" type="presParOf" srcId="{0854FF84-C9DC-4CD0-84FF-D0A286EF5C32}" destId="{EAD1F639-CA8B-4C42-954B-B0C8C7A737A8}" srcOrd="0" destOrd="0" presId="urn:microsoft.com/office/officeart/2005/8/layout/hierarchy3"/>
    <dgm:cxn modelId="{DD23B9E8-1AAD-49E6-9BDA-703041B32FE5}" type="presParOf" srcId="{0854FF84-C9DC-4CD0-84FF-D0A286EF5C32}" destId="{852401C6-7470-4423-98D2-914C842BFA94}" srcOrd="1" destOrd="0" presId="urn:microsoft.com/office/officeart/2005/8/layout/hierarchy3"/>
    <dgm:cxn modelId="{0682894A-79B3-4014-BCF7-A76744FA1654}" type="presParOf" srcId="{2DBA078A-DF0F-4245-A94D-F60CAEAF2B80}" destId="{ECB882EB-5F44-46F9-800F-93EC053D09E5}" srcOrd="1" destOrd="0" presId="urn:microsoft.com/office/officeart/2005/8/layout/hierarchy3"/>
    <dgm:cxn modelId="{765FEE3B-A705-4CA5-9F4C-EF43045C2BD7}" type="presParOf" srcId="{C61681E1-0A61-4126-A24A-E4269572BF73}" destId="{B6B382ED-CF0F-4EAE-B7BB-D1FD054613BE}" srcOrd="4" destOrd="0" presId="urn:microsoft.com/office/officeart/2005/8/layout/hierarchy3"/>
    <dgm:cxn modelId="{A9117A91-124E-4BBB-94F7-9B81EFD99331}" type="presParOf" srcId="{B6B382ED-CF0F-4EAE-B7BB-D1FD054613BE}" destId="{938A8B1F-FA1A-43F5-B931-D248DA7CE34D}" srcOrd="0" destOrd="0" presId="urn:microsoft.com/office/officeart/2005/8/layout/hierarchy3"/>
    <dgm:cxn modelId="{6D81A318-DE2D-4A54-9A11-F992D7BFF3E7}" type="presParOf" srcId="{938A8B1F-FA1A-43F5-B931-D248DA7CE34D}" destId="{14550A62-6FD0-4625-B78E-7368605D3E3B}" srcOrd="0" destOrd="0" presId="urn:microsoft.com/office/officeart/2005/8/layout/hierarchy3"/>
    <dgm:cxn modelId="{B23404B3-2E21-45B8-9C82-E93257AB6CF5}" type="presParOf" srcId="{938A8B1F-FA1A-43F5-B931-D248DA7CE34D}" destId="{936AB1F2-2829-4513-9E52-AB26CF69D028}" srcOrd="1" destOrd="0" presId="urn:microsoft.com/office/officeart/2005/8/layout/hierarchy3"/>
    <dgm:cxn modelId="{E6CB7914-DB10-4A8D-A501-A7BA9312A500}" type="presParOf" srcId="{B6B382ED-CF0F-4EAE-B7BB-D1FD054613BE}" destId="{8AD96299-68EA-411D-A5C6-EAF506C82400}" srcOrd="1" destOrd="0" presId="urn:microsoft.com/office/officeart/2005/8/layout/hierarchy3"/>
    <dgm:cxn modelId="{2820066C-9410-477B-BDF8-00EF88BB138A}" type="presParOf" srcId="{8AD96299-68EA-411D-A5C6-EAF506C82400}" destId="{68104B0F-BAAB-4E4B-B7B4-E284C03042CD}" srcOrd="0" destOrd="0" presId="urn:microsoft.com/office/officeart/2005/8/layout/hierarchy3"/>
    <dgm:cxn modelId="{B5B33155-6C22-438D-84F9-D25CC83F5604}" type="presParOf" srcId="{8AD96299-68EA-411D-A5C6-EAF506C82400}" destId="{DC9D5851-9E6E-49EC-9BBD-6EE610F73E4C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E7C9F8-48A1-4983-8D85-DAB50FCDC342}">
      <dsp:nvSpPr>
        <dsp:cNvPr id="0" name=""/>
        <dsp:cNvSpPr/>
      </dsp:nvSpPr>
      <dsp:spPr>
        <a:xfrm>
          <a:off x="4941" y="78374"/>
          <a:ext cx="1684912" cy="1185698"/>
        </a:xfrm>
        <a:prstGeom prst="roundRect">
          <a:avLst>
            <a:gd name="adj" fmla="val 10000"/>
          </a:avLst>
        </a:prstGeom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You must achieve:</a:t>
          </a:r>
          <a:endParaRPr lang="en-US" sz="1800" kern="1200" dirty="0"/>
        </a:p>
      </dsp:txBody>
      <dsp:txXfrm>
        <a:off x="39669" y="113102"/>
        <a:ext cx="1615456" cy="1116242"/>
      </dsp:txXfrm>
    </dsp:sp>
    <dsp:sp modelId="{41D63428-7169-4982-9AF4-B40A23671EEF}">
      <dsp:nvSpPr>
        <dsp:cNvPr id="0" name=""/>
        <dsp:cNvSpPr/>
      </dsp:nvSpPr>
      <dsp:spPr>
        <a:xfrm>
          <a:off x="173432" y="1264073"/>
          <a:ext cx="168491" cy="6318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842"/>
              </a:lnTo>
              <a:lnTo>
                <a:pt x="168491" y="631842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6BCB58-2C71-4A75-ACC0-3F1FF271F231}">
      <dsp:nvSpPr>
        <dsp:cNvPr id="0" name=""/>
        <dsp:cNvSpPr/>
      </dsp:nvSpPr>
      <dsp:spPr>
        <a:xfrm>
          <a:off x="341923" y="1474687"/>
          <a:ext cx="1347930" cy="84245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Minimum of 60% for exams</a:t>
          </a:r>
          <a:endParaRPr lang="en-US" sz="1800" kern="1200" dirty="0"/>
        </a:p>
      </dsp:txBody>
      <dsp:txXfrm>
        <a:off x="366598" y="1499362"/>
        <a:ext cx="1298580" cy="793106"/>
      </dsp:txXfrm>
    </dsp:sp>
    <dsp:sp modelId="{EFF7DBBA-0052-43EF-A77A-4D0BD8FF0DBF}">
      <dsp:nvSpPr>
        <dsp:cNvPr id="0" name=""/>
        <dsp:cNvSpPr/>
      </dsp:nvSpPr>
      <dsp:spPr>
        <a:xfrm>
          <a:off x="173432" y="1264073"/>
          <a:ext cx="168491" cy="177937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79377"/>
              </a:lnTo>
              <a:lnTo>
                <a:pt x="168491" y="1779377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2E6A48-4DC7-4374-950B-3B9C52F15152}">
      <dsp:nvSpPr>
        <dsp:cNvPr id="0" name=""/>
        <dsp:cNvSpPr/>
      </dsp:nvSpPr>
      <dsp:spPr>
        <a:xfrm>
          <a:off x="341923" y="2527758"/>
          <a:ext cx="1347930" cy="103138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363841"/>
              <a:satOff val="-20982"/>
              <a:lumOff val="215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Minimum of 60% for labs and assignments</a:t>
          </a:r>
          <a:endParaRPr lang="en-US" sz="1800" kern="1200" dirty="0"/>
        </a:p>
      </dsp:txBody>
      <dsp:txXfrm>
        <a:off x="372131" y="2557966"/>
        <a:ext cx="1287514" cy="970969"/>
      </dsp:txXfrm>
    </dsp:sp>
    <dsp:sp modelId="{CB2E0ED8-7C68-46DD-8AAF-71668708F935}">
      <dsp:nvSpPr>
        <dsp:cNvPr id="0" name=""/>
        <dsp:cNvSpPr/>
      </dsp:nvSpPr>
      <dsp:spPr>
        <a:xfrm>
          <a:off x="2111082" y="78374"/>
          <a:ext cx="1684912" cy="1217425"/>
        </a:xfrm>
        <a:prstGeom prst="roundRect">
          <a:avLst>
            <a:gd name="adj" fmla="val 10000"/>
          </a:avLst>
        </a:prstGeom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In this course exams are worth 50 marks and labs are worth 50</a:t>
          </a:r>
          <a:endParaRPr lang="en-US" sz="1800" kern="1200" dirty="0"/>
        </a:p>
      </dsp:txBody>
      <dsp:txXfrm>
        <a:off x="2146739" y="114031"/>
        <a:ext cx="1613598" cy="1146111"/>
      </dsp:txXfrm>
    </dsp:sp>
    <dsp:sp modelId="{B40331BE-F112-4287-8587-3CCCF7E97685}">
      <dsp:nvSpPr>
        <dsp:cNvPr id="0" name=""/>
        <dsp:cNvSpPr/>
      </dsp:nvSpPr>
      <dsp:spPr>
        <a:xfrm>
          <a:off x="4217223" y="78374"/>
          <a:ext cx="1684912" cy="1217871"/>
        </a:xfrm>
        <a:prstGeom prst="roundRect">
          <a:avLst>
            <a:gd name="adj" fmla="val 10000"/>
          </a:avLst>
        </a:prstGeom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This means you must achieve:</a:t>
          </a:r>
          <a:endParaRPr lang="en-US" sz="1800" kern="1200" dirty="0"/>
        </a:p>
      </dsp:txBody>
      <dsp:txXfrm>
        <a:off x="4252893" y="114044"/>
        <a:ext cx="1613572" cy="1146531"/>
      </dsp:txXfrm>
    </dsp:sp>
    <dsp:sp modelId="{FFE04C65-C0F3-48D3-A0AB-C40179848B17}">
      <dsp:nvSpPr>
        <dsp:cNvPr id="0" name=""/>
        <dsp:cNvSpPr/>
      </dsp:nvSpPr>
      <dsp:spPr>
        <a:xfrm>
          <a:off x="4385714" y="1296246"/>
          <a:ext cx="168491" cy="6318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842"/>
              </a:lnTo>
              <a:lnTo>
                <a:pt x="168491" y="631842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A78957-F84A-4EEE-A0FB-55C635F5A8AB}">
      <dsp:nvSpPr>
        <dsp:cNvPr id="0" name=""/>
        <dsp:cNvSpPr/>
      </dsp:nvSpPr>
      <dsp:spPr>
        <a:xfrm>
          <a:off x="4554206" y="1506860"/>
          <a:ext cx="1347930" cy="84245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At least 30/50 for exams</a:t>
          </a:r>
          <a:endParaRPr lang="en-US" sz="1800" kern="1200" dirty="0"/>
        </a:p>
      </dsp:txBody>
      <dsp:txXfrm>
        <a:off x="4578881" y="1531535"/>
        <a:ext cx="1298580" cy="793106"/>
      </dsp:txXfrm>
    </dsp:sp>
    <dsp:sp modelId="{2AEE37C6-6340-4DC2-ABC1-DDEEA06E2080}">
      <dsp:nvSpPr>
        <dsp:cNvPr id="0" name=""/>
        <dsp:cNvSpPr/>
      </dsp:nvSpPr>
      <dsp:spPr>
        <a:xfrm>
          <a:off x="4385714" y="1296246"/>
          <a:ext cx="168491" cy="17646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4621"/>
              </a:lnTo>
              <a:lnTo>
                <a:pt x="168491" y="1764621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65B798-F0ED-43AC-8D48-34BF27426B19}">
      <dsp:nvSpPr>
        <dsp:cNvPr id="0" name=""/>
        <dsp:cNvSpPr/>
      </dsp:nvSpPr>
      <dsp:spPr>
        <a:xfrm>
          <a:off x="4554206" y="2559931"/>
          <a:ext cx="1347930" cy="10018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091522"/>
              <a:satOff val="-62946"/>
              <a:lumOff val="647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At least 30/50 for assignments</a:t>
          </a:r>
          <a:endParaRPr lang="en-US" sz="1800" kern="1200" dirty="0"/>
        </a:p>
      </dsp:txBody>
      <dsp:txXfrm>
        <a:off x="4583550" y="2589275"/>
        <a:ext cx="1289242" cy="943186"/>
      </dsp:txXfrm>
    </dsp:sp>
    <dsp:sp modelId="{EAD1F639-CA8B-4C42-954B-B0C8C7A737A8}">
      <dsp:nvSpPr>
        <dsp:cNvPr id="0" name=""/>
        <dsp:cNvSpPr/>
      </dsp:nvSpPr>
      <dsp:spPr>
        <a:xfrm>
          <a:off x="6323364" y="78374"/>
          <a:ext cx="1684912" cy="1249598"/>
        </a:xfrm>
        <a:prstGeom prst="roundRect">
          <a:avLst>
            <a:gd name="adj" fmla="val 10000"/>
          </a:avLst>
        </a:prstGeom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There is a special rule for the course project worth 35 marks</a:t>
          </a:r>
          <a:endParaRPr lang="en-US" sz="1800" kern="1200" dirty="0"/>
        </a:p>
      </dsp:txBody>
      <dsp:txXfrm>
        <a:off x="6359963" y="114973"/>
        <a:ext cx="1611714" cy="1176400"/>
      </dsp:txXfrm>
    </dsp:sp>
    <dsp:sp modelId="{14550A62-6FD0-4625-B78E-7368605D3E3B}">
      <dsp:nvSpPr>
        <dsp:cNvPr id="0" name=""/>
        <dsp:cNvSpPr/>
      </dsp:nvSpPr>
      <dsp:spPr>
        <a:xfrm>
          <a:off x="8429505" y="78374"/>
          <a:ext cx="1684912" cy="1249598"/>
        </a:xfrm>
        <a:prstGeom prst="roundRect">
          <a:avLst>
            <a:gd name="adj" fmla="val 10000"/>
          </a:avLst>
        </a:prstGeom>
        <a:gradFill flip="none" rotWithShape="1">
          <a:gsLst>
            <a:gs pos="0">
              <a:schemeClr val="dk1">
                <a:lumMod val="67000"/>
              </a:schemeClr>
            </a:gs>
            <a:gs pos="48000">
              <a:schemeClr val="dk1">
                <a:lumMod val="97000"/>
                <a:lumOff val="3000"/>
              </a:schemeClr>
            </a:gs>
            <a:gs pos="100000">
              <a:schemeClr val="dk1">
                <a:lumMod val="60000"/>
                <a:lumOff val="40000"/>
              </a:schemeClr>
            </a:gs>
          </a:gsLst>
          <a:lin ang="1620000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You must achieve 60% of the project grade</a:t>
          </a:r>
          <a:endParaRPr lang="en-US" sz="1800" kern="1200" dirty="0"/>
        </a:p>
      </dsp:txBody>
      <dsp:txXfrm>
        <a:off x="8466104" y="114973"/>
        <a:ext cx="1611714" cy="1176400"/>
      </dsp:txXfrm>
    </dsp:sp>
    <dsp:sp modelId="{68104B0F-BAAB-4E4B-B7B4-E284C03042CD}">
      <dsp:nvSpPr>
        <dsp:cNvPr id="0" name=""/>
        <dsp:cNvSpPr/>
      </dsp:nvSpPr>
      <dsp:spPr>
        <a:xfrm>
          <a:off x="8597997" y="1327973"/>
          <a:ext cx="168491" cy="63184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31842"/>
              </a:lnTo>
              <a:lnTo>
                <a:pt x="168491" y="631842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9D5851-9E6E-49EC-9BBD-6EE610F73E4C}">
      <dsp:nvSpPr>
        <dsp:cNvPr id="0" name=""/>
        <dsp:cNvSpPr/>
      </dsp:nvSpPr>
      <dsp:spPr>
        <a:xfrm>
          <a:off x="8766488" y="1538587"/>
          <a:ext cx="1347930" cy="84245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At least 21/35</a:t>
          </a:r>
          <a:endParaRPr lang="en-US" sz="1800" kern="1200" dirty="0"/>
        </a:p>
      </dsp:txBody>
      <dsp:txXfrm>
        <a:off x="8791163" y="1563262"/>
        <a:ext cx="1298580" cy="7931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C4B5B-1E81-45FF-ACC3-F30C5CEA8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C7DAFF-2F8C-47CC-9B2B-6BFF399867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FBCFA4-04FF-4399-9574-F524AE5E3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51B20-77F8-4493-B20C-EBE27DA153C9}" type="datetimeFigureOut">
              <a:rPr lang="en-CA" smtClean="0"/>
              <a:t>2020-08-30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A2D024-BC8B-441F-BE20-0F21A5331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61E1AD-8980-4ADF-8E62-01DA6788F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FA8B-EFE0-408D-ADEC-7D48324C0B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95206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309CE-D2D8-45AE-88FA-7E2351C73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E56917-C15C-4BFA-875A-AAACE17350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670911-61DE-40CD-AFCA-9231E4025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51B20-77F8-4493-B20C-EBE27DA153C9}" type="datetimeFigureOut">
              <a:rPr lang="en-CA" smtClean="0"/>
              <a:t>2020-08-30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086CBA-59CD-4219-AA98-7712CA71E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EFCDC-F607-487D-A146-570F9D8F5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FA8B-EFE0-408D-ADEC-7D48324C0B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7218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53A77A-1E84-4BB7-8251-079D3FA163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FCAD18-C3D1-4B6B-848A-32942A0FBB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40EF3F-7957-438A-9A2A-155B9874A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51B20-77F8-4493-B20C-EBE27DA153C9}" type="datetimeFigureOut">
              <a:rPr lang="en-CA" smtClean="0"/>
              <a:t>2020-08-30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56F8A1-4271-4461-A9A1-799297A09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88E7D1-8C7C-430F-93D8-5B16B7492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FA8B-EFE0-408D-ADEC-7D48324C0B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9821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E1C08-38A8-4E5A-A28C-D490BEB2C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07FE9-873B-4850-999A-B220D72F3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13F443-E7A5-4193-9D0A-DBCB2DAA7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51B20-77F8-4493-B20C-EBE27DA153C9}" type="datetimeFigureOut">
              <a:rPr lang="en-CA" smtClean="0"/>
              <a:t>2020-08-30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6ACCF5-A3A0-4F90-AD8C-CD237E30B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2DBD1-4FAE-4C08-B6DF-EC2FD8E01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FA8B-EFE0-408D-ADEC-7D48324C0B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6452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550F5-044F-4BB9-8095-022B69BE7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547CEC-10B4-451C-9BA6-279D8CFC7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AED206-2750-49B7-8592-B5578196D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51B20-77F8-4493-B20C-EBE27DA153C9}" type="datetimeFigureOut">
              <a:rPr lang="en-CA" smtClean="0"/>
              <a:t>2020-08-30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C476D-7E56-4E0B-8DB6-2096A1342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AE14C1-6E88-4735-A592-E3665432E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FA8B-EFE0-408D-ADEC-7D48324C0B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88468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88137-F54B-447B-BD39-979E471AE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B5241-1D68-4445-800B-6B1DF4CA08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B7C9B7-4823-41CD-BFF3-E98B1EC3EC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1C1D30-1B5F-4E55-94BF-7FEEEA13C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51B20-77F8-4493-B20C-EBE27DA153C9}" type="datetimeFigureOut">
              <a:rPr lang="en-CA" smtClean="0"/>
              <a:t>2020-08-30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611455-891F-4594-B787-7C3CFD5A1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F3203B-4E58-4052-9B66-52609F6CD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FA8B-EFE0-408D-ADEC-7D48324C0B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66904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8EFE0-8A5E-4573-A7C2-0D4518533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9761C6-9FEC-4C37-B68D-71441DDFE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A42A4E-6EDE-42A0-9016-6AA3A6DCA8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5890FC-1B49-4979-956C-71CB3B1B3E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F342C5-B1AF-45C5-9B5D-AFB0C550E5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CDFFC0-B383-47DF-81A7-612103AED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51B20-77F8-4493-B20C-EBE27DA153C9}" type="datetimeFigureOut">
              <a:rPr lang="en-CA" smtClean="0"/>
              <a:t>2020-08-30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41C051-36FB-4081-A7A0-42F50E72C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546972-371F-4055-B8F6-EA30E817B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FA8B-EFE0-408D-ADEC-7D48324C0B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87812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5C847-B61B-4A37-AEEC-ABDE01637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777F3A-F573-49BD-8793-6069A391A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51B20-77F8-4493-B20C-EBE27DA153C9}" type="datetimeFigureOut">
              <a:rPr lang="en-CA" smtClean="0"/>
              <a:t>2020-08-30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5A5005-F7EE-4D23-AEAF-23392891B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8649E7-8B5D-49F8-831A-5D760546F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FA8B-EFE0-408D-ADEC-7D48324C0B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84968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D23FFA-A35D-4826-80CC-29AEAD895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51B20-77F8-4493-B20C-EBE27DA153C9}" type="datetimeFigureOut">
              <a:rPr lang="en-CA" smtClean="0"/>
              <a:t>2020-08-30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04710F-8F9E-4B3C-9094-D2296FB08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BADE96-3B0A-4E89-929C-322CAA63F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FA8B-EFE0-408D-ADEC-7D48324C0B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1068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6185C-3F52-4420-887B-F4C423B46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1555D-01FF-49C0-8B71-6838D84AB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626AA5-B499-4669-AF3B-71A0B85DE5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7167B5-6E20-45C1-876A-6AE849A8B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51B20-77F8-4493-B20C-EBE27DA153C9}" type="datetimeFigureOut">
              <a:rPr lang="en-CA" smtClean="0"/>
              <a:t>2020-08-30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7466B6-D6E9-4B3D-A70A-3887FE289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178D54-08B5-4122-8C5B-D1B2F814D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FA8B-EFE0-408D-ADEC-7D48324C0B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62817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C4B50-1E98-4E93-9A22-820DE116D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79E53B-66E9-42EC-8204-F376401F8D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98FEF8-C875-440E-9D24-ACFD45534E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16E1CB-02D6-4E1A-A0EE-A8DD6A867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51B20-77F8-4493-B20C-EBE27DA153C9}" type="datetimeFigureOut">
              <a:rPr lang="en-CA" smtClean="0"/>
              <a:t>2020-08-30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F4474F-E755-4755-9723-5A8EE1964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C37CE4-8A60-4579-B83D-874F07EC0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1FA8B-EFE0-408D-ADEC-7D48324C0B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23165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788797-24FF-4876-93D2-776647973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1A296F-2A3B-4DFF-AE78-755A9EBEE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D52A8-2C09-42FF-947D-A455E84742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651B20-77F8-4493-B20C-EBE27DA153C9}" type="datetimeFigureOut">
              <a:rPr lang="en-CA" smtClean="0"/>
              <a:t>2020-08-30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C7BE1-4717-4788-BFDC-CB7DDACE61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252A-5291-4AF0-B83A-8F4CDFB070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41FA8B-EFE0-408D-ADEC-7D48324C0B8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9791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423F75-1D04-4B7E-A230-09855C1F81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5981" b="97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70573EC-2C7C-431E-BFD4-163FB1CF35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CA" b="1">
                <a:solidFill>
                  <a:srgbClr val="FFFFFF"/>
                </a:solidFill>
              </a:rPr>
              <a:t>Software Development Project</a:t>
            </a:r>
            <a:br>
              <a:rPr lang="en-CA" b="1">
                <a:solidFill>
                  <a:srgbClr val="FFFFFF"/>
                </a:solidFill>
              </a:rPr>
            </a:br>
            <a:r>
              <a:rPr lang="en-CA" b="1">
                <a:solidFill>
                  <a:srgbClr val="FFFFFF"/>
                </a:solidFill>
              </a:rPr>
              <a:t>Java III</a:t>
            </a:r>
            <a:endParaRPr lang="en-CA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94ACB0-A0FF-43FC-A23B-0C639D4963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FFFFFF"/>
                </a:solidFill>
              </a:rPr>
              <a:t>420-517-DW Sections 01 &amp; 02</a:t>
            </a:r>
          </a:p>
        </p:txBody>
      </p:sp>
    </p:spTree>
    <p:extLst>
      <p:ext uri="{BB962C8B-B14F-4D97-AF65-F5344CB8AC3E}">
        <p14:creationId xmlns:p14="http://schemas.microsoft.com/office/powerpoint/2010/main" val="34075829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5"/>
              </a:gs>
              <a:gs pos="25000">
                <a:schemeClr val="accent5"/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1">
            <a:extLst>
              <a:ext uri="{FF2B5EF4-FFF2-40B4-BE49-F238E27FC236}">
                <a16:creationId xmlns:a16="http://schemas.microsoft.com/office/drawing/2014/main" id="{02DD2BC0-6F29-4B4F-8D61-2DCF6D2E8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90FBABB-226D-4D2D-A1A5-75FB7910C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CA" sz="4000" b="1" dirty="0">
                <a:solidFill>
                  <a:srgbClr val="FFFFFF"/>
                </a:solidFill>
              </a:rPr>
              <a:t>Grading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3B997CF-4B2D-4A40-850E-78A1D60C22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2426143"/>
              </p:ext>
            </p:extLst>
          </p:nvPr>
        </p:nvGraphicFramePr>
        <p:xfrm>
          <a:off x="1036320" y="2899955"/>
          <a:ext cx="10119360" cy="36401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8089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1F5804-050B-4376-9FF4-7F9C15AC2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CA" b="1">
                <a:solidFill>
                  <a:schemeClr val="accent1"/>
                </a:solidFill>
              </a:rPr>
              <a:t>Cheating and plagiarism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B9750B-E805-4948-8F80-DB05DA5C7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CA" sz="3200" dirty="0"/>
              <a:t>Helping a fellow student is OK</a:t>
            </a:r>
          </a:p>
          <a:p>
            <a:r>
              <a:rPr lang="en-CA" sz="3200" dirty="0"/>
              <a:t>Asking a fellow student for access to their code so you can see how they solved a problem is cheating and plagiarism</a:t>
            </a:r>
          </a:p>
          <a:p>
            <a:r>
              <a:rPr lang="en-CA" sz="3200" dirty="0"/>
              <a:t>You and I must be the only people with access to you repo</a:t>
            </a:r>
          </a:p>
          <a:p>
            <a:r>
              <a:rPr lang="en-CA" sz="3200" dirty="0"/>
              <a:t>Allowing your friends access to your repo is cheating and plagiarism</a:t>
            </a:r>
          </a:p>
        </p:txBody>
      </p:sp>
    </p:spTree>
    <p:extLst>
      <p:ext uri="{BB962C8B-B14F-4D97-AF65-F5344CB8AC3E}">
        <p14:creationId xmlns:p14="http://schemas.microsoft.com/office/powerpoint/2010/main" val="1432096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0D5D19D-0789-4518-B5DC-D47ADF69D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22E808-549C-436A-A5A6-7069492D2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3130041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Let’s review the course outline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screenshot of text&#10;&#10;Description automatically generated">
            <a:extLst>
              <a:ext uri="{FF2B5EF4-FFF2-40B4-BE49-F238E27FC236}">
                <a16:creationId xmlns:a16="http://schemas.microsoft.com/office/drawing/2014/main" id="{57EB3506-9CA8-4945-8AC5-2908402B74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" r="-2" b="19250"/>
          <a:stretch/>
        </p:blipFill>
        <p:spPr>
          <a:xfrm>
            <a:off x="5922492" y="666728"/>
            <a:ext cx="5536001" cy="54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325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0BF8E-E6F7-4260-BA84-0B61662CA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905250" cy="4111625"/>
          </a:xfr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CA" dirty="0"/>
              <a:t>The textbook: Java by Comparison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1C445A-D633-4336-BBE1-97386017B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0"/>
            <a:ext cx="56288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854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0D5D19D-0789-4518-B5DC-D47ADF69D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2844E2-2E0F-4DEA-B5E4-46DE6DF34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3130041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Let’s look at the project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picture containing bird, flower&#10;&#10;Description automatically generated">
            <a:extLst>
              <a:ext uri="{FF2B5EF4-FFF2-40B4-BE49-F238E27FC236}">
                <a16:creationId xmlns:a16="http://schemas.microsoft.com/office/drawing/2014/main" id="{049D4687-CE9E-4E6A-9D55-6C7CAE4466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7" r="3" b="9924"/>
          <a:stretch/>
        </p:blipFill>
        <p:spPr>
          <a:xfrm>
            <a:off x="5922492" y="666728"/>
            <a:ext cx="5536001" cy="5465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381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154</Words>
  <Application>Microsoft Office PowerPoint</Application>
  <PresentationFormat>Widescreen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Software Development Project Java III</vt:lpstr>
      <vt:lpstr>Grading</vt:lpstr>
      <vt:lpstr>Cheating and plagiarism</vt:lpstr>
      <vt:lpstr>Let’s review the course outline</vt:lpstr>
      <vt:lpstr>The textbook: Java by Comparison</vt:lpstr>
      <vt:lpstr>Let’s look at the project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Development Project Java III</dc:title>
  <dc:creator>Kenneth Fogel</dc:creator>
  <cp:lastModifiedBy>Kenneth Fogel</cp:lastModifiedBy>
  <cp:revision>1</cp:revision>
  <dcterms:created xsi:type="dcterms:W3CDTF">2020-08-31T00:38:10Z</dcterms:created>
  <dcterms:modified xsi:type="dcterms:W3CDTF">2020-08-31T00:40:06Z</dcterms:modified>
</cp:coreProperties>
</file>

<file path=docProps/thumbnail.jpeg>
</file>